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C5EE5-E7FE-4E34-A9AA-F85D26499803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9C888-F2F6-449B-83D0-F427546E01C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9F48-4665-49B0-BBE4-392A23E18242}" type="datetime1">
              <a:rPr lang="fr-FR" smtClean="0"/>
              <a:t>30/01/2017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12FD-0AD8-4A6D-B36C-B5B3F5BC2D6C}" type="datetime1">
              <a:rPr lang="fr-FR" smtClean="0"/>
              <a:t>30/01/2017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2D0E-172B-4D1E-8E28-E0DBFC108F34}" type="datetime1">
              <a:rPr lang="fr-FR" smtClean="0"/>
              <a:t>30/01/2017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11A7-6DB7-45C7-9DB0-2F502DB6155E}" type="datetime1">
              <a:rPr lang="fr-FR" smtClean="0"/>
              <a:t>30/01/2017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F6C-D792-47B6-8F93-69CD9AA5F34F}" type="datetime1">
              <a:rPr lang="fr-FR" smtClean="0"/>
              <a:t>30/01/2017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710-3852-47B1-B197-6E61DB013018}" type="datetime1">
              <a:rPr lang="fr-FR" smtClean="0"/>
              <a:t>30/01/2017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3C8-8667-4FC1-A859-BC8CC6D68FC2}" type="datetime1">
              <a:rPr lang="fr-FR" smtClean="0"/>
              <a:t>30/01/2017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3575-35B3-4EAC-BC5B-16D60409D6FB}" type="datetime1">
              <a:rPr lang="fr-FR" smtClean="0"/>
              <a:t>30/01/2017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128-6339-4C5B-A08A-08D99F571779}" type="datetime1">
              <a:rPr lang="fr-FR" smtClean="0"/>
              <a:t>30/01/2017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6C66-A9EA-4D67-A27A-A3524BD37385}" type="datetime1">
              <a:rPr lang="fr-FR" smtClean="0"/>
              <a:t>30/01/2017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766E05A-4289-4423-99BF-94EA0AF783E7}" type="datetime1">
              <a:rPr lang="fr-FR" smtClean="0"/>
              <a:t>30/01/2017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C97561D-9B05-4860-BD1A-AEAC2D465E3B}" type="datetime1">
              <a:rPr lang="fr-FR" smtClean="0"/>
              <a:t>30/01/2017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fr-FR" smtClean="0"/>
              <a:t>Vincent Michelat, CPEM90, janvier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DB2EC0-C5E8-4A0E-B580-9FAA6F966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ulture.fr/emissions/continent-musiques-d-ete-multidiffusion/une-histoire-de-la-musique-electronique-15-ballets" TargetMode="External"/><Relationship Id="rId2" Type="http://schemas.openxmlformats.org/officeDocument/2006/relationships/hyperlink" Target="http://fresques.ina.fr/artsonores/accuei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anmicheljarre.unblog.fr/histoire-de-la-musique-electroniqu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esques.ina.fr/artsonores/fiche-media/InaGrm00211/electro-acoustique-qu-est-ce-que-c-est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HUBIC\CP_Musique\FORMATION%20CONTINUE\2016-2017\ELECTROCLASSE\ANIM%20PEDA\00-l_anti_accord_absolu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istoire%20de%20la%20musique%20&#233;lectronique.xmin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Electroclasse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animation #1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Apports culturels et techniques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3528" y="6165304"/>
            <a:ext cx="7824787" cy="381002"/>
          </a:xfrm>
        </p:spPr>
        <p:txBody>
          <a:bodyPr/>
          <a:lstStyle/>
          <a:p>
            <a:r>
              <a:rPr lang="fr-FR" dirty="0" smtClean="0"/>
              <a:t>Vincent </a:t>
            </a:r>
            <a:r>
              <a:rPr lang="fr-FR" dirty="0" err="1" smtClean="0"/>
              <a:t>Michelat</a:t>
            </a:r>
            <a:r>
              <a:rPr lang="fr-FR" dirty="0" smtClean="0"/>
              <a:t>, CPEM90, janvier 2017 </a:t>
            </a:r>
            <a:endParaRPr lang="fr-FR" dirty="0"/>
          </a:p>
        </p:txBody>
      </p:sp>
      <p:pic>
        <p:nvPicPr>
          <p:cNvPr id="5" name="Image 4" descr="88x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021288"/>
            <a:ext cx="838200" cy="29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Quelques outils sur tablettes </a:t>
            </a:r>
            <a:r>
              <a:rPr lang="fr-FR" dirty="0" err="1" smtClean="0"/>
              <a:t>android</a:t>
            </a:r>
            <a:endParaRPr lang="fr-FR" dirty="0"/>
          </a:p>
        </p:txBody>
      </p:sp>
      <p:pic>
        <p:nvPicPr>
          <p:cNvPr id="6" name="Espace réservé du contenu 5" descr="Screenshot_20170103-1812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2808312" cy="4992556"/>
          </a:xfrm>
        </p:spPr>
      </p:pic>
      <p:pic>
        <p:nvPicPr>
          <p:cNvPr id="10" name="Image 9" descr="Screenshot_20170103-1817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988840"/>
            <a:ext cx="5815630" cy="32712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932040" y="5373216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Audio Evolution Mobile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Quelques outils sur tablettes </a:t>
            </a:r>
            <a:r>
              <a:rPr lang="fr-FR" dirty="0" err="1" smtClean="0"/>
              <a:t>android</a:t>
            </a:r>
            <a:endParaRPr lang="fr-FR" dirty="0"/>
          </a:p>
        </p:txBody>
      </p:sp>
      <p:pic>
        <p:nvPicPr>
          <p:cNvPr id="9" name="Image 8" descr="Screenshot_20170103-1816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239090"/>
            <a:ext cx="4283968" cy="2409732"/>
          </a:xfrm>
          <a:prstGeom prst="rect">
            <a:avLst/>
          </a:prstGeom>
        </p:spPr>
      </p:pic>
      <p:pic>
        <p:nvPicPr>
          <p:cNvPr id="8" name="Espace réservé du contenu 7" descr="Screenshot_20170103-18182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4608512" cy="2592288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Recueil des questions et inquiétudes pour Andréa Cohen…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 pour aller plus loin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u="sng" dirty="0" smtClean="0">
                <a:hlinkClick r:id="rId2"/>
              </a:rPr>
              <a:t>http://fresques.ina.fr/artsonores/accueil</a:t>
            </a:r>
            <a:endParaRPr lang="fr-FR" sz="2800" u="sng" dirty="0" smtClean="0"/>
          </a:p>
          <a:p>
            <a:endParaRPr lang="fr-FR" sz="2800" dirty="0" smtClean="0"/>
          </a:p>
          <a:p>
            <a:r>
              <a:rPr lang="fr-FR" sz="2800" u="sng" dirty="0" smtClean="0">
                <a:hlinkClick r:id="rId3"/>
              </a:rPr>
              <a:t>https://www.franceculture.fr/emissions/continent-musiques-d-ete-multidiffusion/une-histoire-de-la-musique-electronique-15-ballets#</a:t>
            </a:r>
            <a:endParaRPr lang="fr-FR" sz="2800" u="sng" dirty="0" smtClean="0"/>
          </a:p>
          <a:p>
            <a:endParaRPr lang="fr-FR" sz="2800" dirty="0" smtClean="0"/>
          </a:p>
          <a:p>
            <a:r>
              <a:rPr lang="fr-FR" sz="2800" u="sng" dirty="0" smtClean="0">
                <a:hlinkClick r:id="rId4"/>
              </a:rPr>
              <a:t>http://jeanmicheljarre.unblog.fr/histoire-de-la-musique-electronique/</a:t>
            </a:r>
            <a:endParaRPr lang="fr-FR" sz="28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L’électro-acoustique qu’est-ce que c’est 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1800" u="sng" dirty="0" smtClean="0">
                <a:hlinkClick r:id="rId3"/>
              </a:rPr>
              <a:t>http://fresques.ina.fr/artsonores/fiche-media/InaGrm00211/electro-acoustique-qu-est-ce-que-c-est.html</a:t>
            </a:r>
            <a:endParaRPr lang="fr-FR" sz="1800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00-l_anti_accord_absol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1556792"/>
            <a:ext cx="5544616" cy="4158462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7528"/>
          </a:xfrm>
        </p:spPr>
        <p:txBody>
          <a:bodyPr>
            <a:normAutofit fontScale="90000"/>
          </a:bodyPr>
          <a:lstStyle/>
          <a:p>
            <a:pPr lvl="0"/>
            <a:r>
              <a:rPr lang="fr-FR" sz="4000" dirty="0" smtClean="0"/>
              <a:t>Petit parcours historique autour de la musique électro-acoustique :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r>
              <a:rPr lang="fr-FR" dirty="0" smtClean="0">
                <a:hlinkClick r:id="rId2" action="ppaction://hlinkfile"/>
              </a:rPr>
              <a:t>Carte mentale « Une histoire de la musique électronique »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différents types de synthèse sonore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partir d’un échantillon (</a:t>
            </a:r>
            <a:r>
              <a:rPr lang="fr-FR" dirty="0" err="1" smtClean="0"/>
              <a:t>sample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lvl="4"/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Échantillonnage</a:t>
            </a:r>
            <a:r>
              <a:rPr lang="fr-FR" dirty="0" smtClean="0"/>
              <a:t> (c’est la méthode utilisée dans le projet </a:t>
            </a:r>
            <a:r>
              <a:rPr lang="fr-FR" dirty="0" err="1" smtClean="0"/>
              <a:t>électroclasse</a:t>
            </a:r>
            <a:r>
              <a:rPr lang="fr-FR" dirty="0" smtClean="0"/>
              <a:t>)</a:t>
            </a:r>
          </a:p>
          <a:p>
            <a:pPr lvl="4"/>
            <a:endParaRPr lang="fr-FR" dirty="0"/>
          </a:p>
          <a:p>
            <a:pPr lvl="4"/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Granulation </a:t>
            </a:r>
            <a:r>
              <a:rPr lang="fr-FR" dirty="0" smtClean="0"/>
              <a:t>: Il s’agit de « choisir » un tout petit fragment de son (un grain de son) de 10 à 100 ms en mélangeant ces grains entre eux, en contrôlant leur densité et d’autres paramètres sonores, on fabrique de nouveaux sons par SYNTHESE GRANULAIRE.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différents types de synthèse sonore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A partir du travail mathématique et « physique » sur oscillations électriques :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Synthèse additive</a:t>
            </a:r>
          </a:p>
          <a:p>
            <a:pPr lvl="2"/>
            <a:r>
              <a:rPr lang="fr-FR" dirty="0" smtClean="0"/>
              <a:t>Synthèse soustractive</a:t>
            </a:r>
          </a:p>
          <a:p>
            <a:pPr lvl="2"/>
            <a:r>
              <a:rPr lang="fr-FR" dirty="0" smtClean="0"/>
              <a:t>FM</a:t>
            </a:r>
          </a:p>
          <a:p>
            <a:pPr lvl="2"/>
            <a:r>
              <a:rPr lang="fr-FR" dirty="0" smtClean="0"/>
              <a:t>Modèle physique et tables d’ondes…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Les outils de la musique électro 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/>
          <a:lstStyle/>
          <a:p>
            <a:pPr lvl="0"/>
            <a:r>
              <a:rPr lang="fr-FR" dirty="0" smtClean="0"/>
              <a:t>Enregistrer :</a:t>
            </a:r>
          </a:p>
          <a:p>
            <a:pPr lvl="2"/>
            <a:r>
              <a:rPr lang="fr-FR" sz="1800" dirty="0" smtClean="0"/>
              <a:t>Enregistreur nomade (Téléphones portables, enregistreurs numériques, etc.)</a:t>
            </a:r>
          </a:p>
          <a:p>
            <a:pPr lvl="2"/>
            <a:r>
              <a:rPr lang="fr-FR" sz="1800" dirty="0" smtClean="0"/>
              <a:t>Carte son externe sur ordinateur</a:t>
            </a:r>
          </a:p>
          <a:p>
            <a:pPr lvl="2"/>
            <a:endParaRPr lang="fr-FR" sz="1600" dirty="0" smtClean="0"/>
          </a:p>
          <a:p>
            <a:pPr lvl="0"/>
            <a:r>
              <a:rPr lang="fr-FR" dirty="0" smtClean="0"/>
              <a:t>Fabriquer des sons par synthèse : </a:t>
            </a:r>
          </a:p>
          <a:p>
            <a:pPr lvl="2"/>
            <a:r>
              <a:rPr lang="fr-FR" sz="1800" dirty="0" smtClean="0"/>
              <a:t>Synthétiseur « hardware », matériels</a:t>
            </a:r>
          </a:p>
          <a:p>
            <a:pPr lvl="2"/>
            <a:r>
              <a:rPr lang="fr-FR" sz="1800" dirty="0" smtClean="0"/>
              <a:t>Synthétiseur logiciel </a:t>
            </a:r>
          </a:p>
          <a:p>
            <a:pPr lvl="2"/>
            <a:r>
              <a:rPr lang="fr-FR" sz="1800" dirty="0" smtClean="0"/>
              <a:t>Pour les classes : Cas particulier de Garage Band</a:t>
            </a:r>
          </a:p>
          <a:p>
            <a:pPr lvl="2"/>
            <a:r>
              <a:rPr lang="fr-FR" sz="1800" dirty="0" smtClean="0"/>
              <a:t>Un outil sympa : La </a:t>
            </a:r>
            <a:r>
              <a:rPr lang="fr-FR" sz="1800" dirty="0" err="1" smtClean="0"/>
              <a:t>drum</a:t>
            </a:r>
            <a:r>
              <a:rPr lang="fr-FR" sz="1800" dirty="0" smtClean="0"/>
              <a:t> machine</a:t>
            </a:r>
          </a:p>
          <a:p>
            <a:pPr lvl="2"/>
            <a:r>
              <a:rPr lang="fr-FR" sz="1800" dirty="0" smtClean="0"/>
              <a:t>Le sampler</a:t>
            </a:r>
          </a:p>
          <a:p>
            <a:pPr lvl="2"/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Traiter le 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Connaître quelques effets : </a:t>
            </a:r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err="1" smtClean="0"/>
              <a:t>Reverb</a:t>
            </a:r>
            <a:r>
              <a:rPr lang="fr-FR" dirty="0" smtClean="0"/>
              <a:t>, écho, vitesse de lecture…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Logiciels très professionnels pour le traitement du son :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Max et Pure Data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Assembler et traiter des sons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Digital Audio Workstation (D.A.W.) professionnelles : </a:t>
            </a:r>
          </a:p>
          <a:p>
            <a:pPr lvl="1"/>
            <a:r>
              <a:rPr lang="fr-FR" dirty="0" err="1" smtClean="0"/>
              <a:t>ProTools</a:t>
            </a:r>
            <a:r>
              <a:rPr lang="fr-FR" dirty="0" smtClean="0"/>
              <a:t>, </a:t>
            </a:r>
            <a:r>
              <a:rPr lang="fr-FR" dirty="0" err="1" smtClean="0"/>
              <a:t>Cubase</a:t>
            </a:r>
            <a:r>
              <a:rPr lang="fr-FR" dirty="0" smtClean="0"/>
              <a:t>, </a:t>
            </a:r>
            <a:r>
              <a:rPr lang="fr-FR" dirty="0" err="1" smtClean="0"/>
              <a:t>Logic</a:t>
            </a:r>
            <a:r>
              <a:rPr lang="fr-FR" dirty="0" smtClean="0"/>
              <a:t> </a:t>
            </a:r>
            <a:r>
              <a:rPr lang="fr-FR" dirty="0" err="1" smtClean="0"/>
              <a:t>ProX</a:t>
            </a:r>
            <a:r>
              <a:rPr lang="fr-FR" dirty="0" smtClean="0"/>
              <a:t>, </a:t>
            </a:r>
            <a:r>
              <a:rPr lang="fr-FR" dirty="0" err="1" smtClean="0"/>
              <a:t>Ableton</a:t>
            </a:r>
            <a:r>
              <a:rPr lang="fr-FR" dirty="0" smtClean="0"/>
              <a:t> Live, Studio One, </a:t>
            </a:r>
            <a:r>
              <a:rPr lang="fr-FR" dirty="0" err="1" smtClean="0"/>
              <a:t>Reason</a:t>
            </a:r>
            <a:r>
              <a:rPr lang="fr-FR" dirty="0" smtClean="0"/>
              <a:t>, etc.</a:t>
            </a:r>
          </a:p>
          <a:p>
            <a:pPr lvl="1"/>
            <a:endParaRPr lang="fr-FR" dirty="0" smtClean="0"/>
          </a:p>
          <a:p>
            <a:pPr lvl="0"/>
            <a:r>
              <a:rPr lang="fr-FR" dirty="0" smtClean="0"/>
              <a:t>Solutions moins onéreuses, mais déjà très performantes : </a:t>
            </a:r>
          </a:p>
          <a:p>
            <a:pPr lvl="1"/>
            <a:r>
              <a:rPr lang="fr-FR" dirty="0" err="1" smtClean="0"/>
              <a:t>Reaper</a:t>
            </a:r>
            <a:r>
              <a:rPr lang="fr-FR" dirty="0" smtClean="0"/>
              <a:t>, FL Studio, </a:t>
            </a:r>
            <a:r>
              <a:rPr lang="fr-FR" dirty="0" err="1" smtClean="0"/>
              <a:t>Traktion</a:t>
            </a:r>
            <a:endParaRPr lang="fr-FR" dirty="0" smtClean="0"/>
          </a:p>
          <a:p>
            <a:pPr lvl="1"/>
            <a:endParaRPr lang="fr-FR" dirty="0" smtClean="0"/>
          </a:p>
          <a:p>
            <a:pPr lvl="0"/>
            <a:r>
              <a:rPr lang="fr-FR" dirty="0" smtClean="0"/>
              <a:t> Solutions entièrement gratuites : </a:t>
            </a:r>
          </a:p>
          <a:p>
            <a:pPr lvl="1"/>
            <a:r>
              <a:rPr lang="fr-FR" dirty="0" err="1" smtClean="0"/>
              <a:t>Audacity</a:t>
            </a:r>
            <a:endParaRPr lang="fr-FR" dirty="0" smtClean="0"/>
          </a:p>
          <a:p>
            <a:pPr lvl="1"/>
            <a:r>
              <a:rPr lang="fr-FR" dirty="0" err="1" smtClean="0"/>
              <a:t>Traktion</a:t>
            </a:r>
            <a:r>
              <a:rPr lang="fr-FR" dirty="0" smtClean="0"/>
              <a:t> 5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La musique électronique et le droit d’auteurs 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Utiliser des </a:t>
            </a:r>
            <a:r>
              <a:rPr lang="fr-FR" dirty="0" err="1" smtClean="0"/>
              <a:t>samples</a:t>
            </a:r>
            <a:r>
              <a:rPr lang="fr-FR" dirty="0" smtClean="0"/>
              <a:t> : </a:t>
            </a:r>
          </a:p>
          <a:p>
            <a:pPr lvl="2"/>
            <a:r>
              <a:rPr lang="fr-FR" dirty="0" smtClean="0"/>
              <a:t>Qui a écrit des paroles ou une musique qu’on entendrait dans le </a:t>
            </a:r>
            <a:r>
              <a:rPr lang="fr-FR" dirty="0" err="1" smtClean="0"/>
              <a:t>sample</a:t>
            </a:r>
            <a:r>
              <a:rPr lang="fr-FR" dirty="0" smtClean="0"/>
              <a:t> ?</a:t>
            </a:r>
          </a:p>
          <a:p>
            <a:pPr lvl="2"/>
            <a:r>
              <a:rPr lang="fr-FR" dirty="0" smtClean="0"/>
              <a:t>Qui les a produits ? </a:t>
            </a:r>
          </a:p>
          <a:p>
            <a:pPr lvl="2"/>
            <a:r>
              <a:rPr lang="fr-FR" dirty="0" smtClean="0"/>
              <a:t>Qui entend-on dedans ?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Utiliser des boucles (type Garage band) : </a:t>
            </a:r>
          </a:p>
          <a:p>
            <a:pPr lvl="2"/>
            <a:r>
              <a:rPr lang="fr-FR" dirty="0" smtClean="0"/>
              <a:t>Qui les a produits ? </a:t>
            </a:r>
          </a:p>
          <a:p>
            <a:pPr lvl="2"/>
            <a:r>
              <a:rPr lang="fr-FR" dirty="0" smtClean="0"/>
              <a:t>Quelles sont les conditions d’utilisation de celles-ci ? </a:t>
            </a:r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Michelat, CPEM90, janvier 2017</a:t>
            </a:r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</TotalTime>
  <Words>296</Words>
  <Application>Microsoft Office PowerPoint</Application>
  <PresentationFormat>Affichage à l'écran (4:3)</PresentationFormat>
  <Paragraphs>91</Paragraphs>
  <Slides>13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Module</vt:lpstr>
      <vt:lpstr>Electroclasse animation #1</vt:lpstr>
      <vt:lpstr>L’électro-acoustique qu’est-ce que c’est ?</vt:lpstr>
      <vt:lpstr>Petit parcours historique autour de la musique électro-acoustique :  </vt:lpstr>
      <vt:lpstr>Les différents types de synthèse sonore</vt:lpstr>
      <vt:lpstr>Les différents types de synthèse sonore</vt:lpstr>
      <vt:lpstr>Les outils de la musique électro : </vt:lpstr>
      <vt:lpstr>Traiter le son</vt:lpstr>
      <vt:lpstr>Assembler et traiter des sons :</vt:lpstr>
      <vt:lpstr>La musique électronique et le droit d’auteurs : </vt:lpstr>
      <vt:lpstr>Quelques outils sur tablettes android</vt:lpstr>
      <vt:lpstr>Quelques outils sur tablettes android</vt:lpstr>
      <vt:lpstr>Recueil des questions et inquiétudes pour Andréa Cohen…</vt:lpstr>
      <vt:lpstr>Ressources  pour aller plus loin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Electroclasse animation #1</dc:title>
  <dc:creator>Vincent Michelat</dc:creator>
  <cp:lastModifiedBy>Vincent Michelat</cp:lastModifiedBy>
  <cp:revision>23</cp:revision>
  <dcterms:created xsi:type="dcterms:W3CDTF">2016-12-16T14:20:39Z</dcterms:created>
  <dcterms:modified xsi:type="dcterms:W3CDTF">2017-01-30T15:00:06Z</dcterms:modified>
</cp:coreProperties>
</file>